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BDDF5-7ED3-4A3A-8AD7-92A41D4D6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4DEEAE-C530-4556-95A5-0C8D2D06AA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B8F36-89A1-4B58-B223-953916308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AB0A8-073B-47A9-85FD-CEC1AB553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9F1EE-8EE8-4903-966A-5AD582246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055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0F1E8-9774-4A20-80BE-13A1032FE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983B79-A4B6-489B-BFE9-FCE8DAE78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A12FB-544A-4810-B456-B88B0F55A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22D9C-F8A2-4B77-8268-DDAA54A33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8263E-5954-445B-85AC-0EABC83EB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723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73CA37-4F04-477C-AEA9-4D07B39563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CE9662-21E8-4F09-AA36-EE33C886CA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D277D-C55A-4D5D-9A17-0B8F6E5FE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10A77-1705-4C5E-832A-BB0A40C64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07BB9-32E9-4477-A2CD-754180CD3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4866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B6DE1-FFCD-4F5E-AE1B-598B12D9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74B93-2E37-4A37-B32B-5849851DC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9875B-6C76-4F92-BF26-24F5EFF29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826A5-1BAB-4B83-AD2E-60DBAE48E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D7566-1EF9-4BC3-8D5A-847E46A4F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620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D3446-6EAE-4FF2-A936-E466FE8F8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237AD-8FC2-458F-B428-1FE30D1BB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DDA60-A7B7-4024-9B30-1DA39C7F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1C911-0EC7-47A1-9FCD-BD7ED0E6E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89F60-5268-42C3-B20B-D4E2EFF4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0512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B47FF-DD8B-4EF7-8969-13D2F234D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7B739-6C34-42D7-85F6-D795ED2C83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82F6F2-5169-4508-9AC7-30F4E0562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72EA3-82F6-450C-BEFE-9951B6008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E43965-CF99-4B9B-9DF2-DFA757CE6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AD3F9C-2D7C-480A-B055-DBECD8257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9956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2C8E2-13BB-4484-815F-28965387D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12C306-AC9F-4D19-A099-60CEE24B3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9D7D2-1F3A-4E67-B9AD-E1A8F6C43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B12981-124E-4F46-A2F6-8BF833D8A0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E96A6B-1C04-4A2C-BB33-AB441CE2DE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08493C-DDC6-4BBE-BE1B-C638CA111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EE6FF6-C01C-460C-A4F8-EDFAEF9D0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B935CF-196A-459C-9AFD-B1503E15C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1802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CE6D9-2BA4-4540-96BF-62ECAD57B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B227CE-598E-4C95-BC66-632C683BA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0D1E0C-FD42-429E-B7AD-8B070DFB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948C3E-C3FA-4828-9E1F-0F7A9BC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6218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FAECA5-D12C-4BE4-9C2A-E3E43919D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D91CCD-697E-4439-8D3F-61CA04C54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947E8E-EE37-4920-94C0-D5533F0EF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239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73EF4-804E-4F5B-B9FE-4D80F0229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6465E-CA6C-46FA-9554-444CFABB9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6077FE-7FEC-41E7-880D-577C78F2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622080-E7E5-4238-BE76-0324BEF22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528F6-94E4-4A47-B304-905227EA6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A8CE35-DB50-41D5-81FB-92E7F4FF1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739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2FD08-1F20-4F4B-B86F-28AEBA8F0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E03FD2-862E-4BA0-AE45-3530CBCA7C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27838E-CFEC-4BDE-ACF4-F996713B3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127367-1EA7-443F-BE24-AAC16AC0F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6F9FD0-1C55-46DA-823C-17E11B715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B415AA-FD53-4D3A-A4C7-444EF50A0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8791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8D1E0F-F7D4-4BB8-B2A7-7D01CC264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1C1B1C-3F0C-4E97-9F56-4EB62871E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A4A9D-3E22-40E6-B7C2-64B3063D52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01364-8B0D-4C46-ADC3-BAF9F744E94E}" type="datetimeFigureOut">
              <a:rPr lang="en-IN" smtClean="0"/>
              <a:t>06-09-2019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A26E8-95B0-47D6-8AB7-6472890D95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917BC-747C-41C6-A51C-6FA00F6E42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AD090-FAB9-452A-B3BB-7347DD4B79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06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EF9CD-4E19-4214-9869-E7E4FE491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875" y="419100"/>
            <a:ext cx="10515600" cy="1066800"/>
          </a:xfrm>
        </p:spPr>
        <p:txBody>
          <a:bodyPr/>
          <a:lstStyle/>
          <a:p>
            <a:r>
              <a:rPr lang="en-US" dirty="0"/>
              <a:t>Miner Project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1F3DED-D621-4328-96C3-B6BE4EDEC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636713"/>
            <a:ext cx="10515600" cy="4221162"/>
          </a:xfrm>
        </p:spPr>
        <p:txBody>
          <a:bodyPr/>
          <a:lstStyle/>
          <a:p>
            <a:r>
              <a:rPr lang="en-US" dirty="0"/>
              <a:t>The path of computer files might not act linked to the buttons due to change in path as to where they are being saved in the receivers computer…..</a:t>
            </a:r>
          </a:p>
          <a:p>
            <a:r>
              <a:rPr lang="en-US" dirty="0">
                <a:solidFill>
                  <a:srgbClr val="FF0000"/>
                </a:solidFill>
              </a:rPr>
              <a:t>So in the next slide I have attached a quick the </a:t>
            </a:r>
            <a:r>
              <a:rPr lang="en-US" dirty="0" err="1">
                <a:solidFill>
                  <a:srgbClr val="FF0000"/>
                </a:solidFill>
              </a:rPr>
              <a:t>vedio</a:t>
            </a:r>
            <a:r>
              <a:rPr lang="en-US" dirty="0">
                <a:solidFill>
                  <a:srgbClr val="FF0000"/>
                </a:solidFill>
              </a:rPr>
              <a:t> of my project….</a:t>
            </a:r>
          </a:p>
          <a:p>
            <a:r>
              <a:rPr lang="en-US" sz="4000" dirty="0">
                <a:solidFill>
                  <a:srgbClr val="7030A0"/>
                </a:solidFill>
              </a:rPr>
              <a:t>Kshirja Makar</a:t>
            </a:r>
          </a:p>
          <a:p>
            <a:endParaRPr lang="en-IN" sz="4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727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E80EA-08A3-41E5-BF62-E38BB6CDF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CA187-3F7C-4156-B938-106618EFB5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723EEC7C-13E7-459A-BE5A-423F813194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3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49</Words>
  <Application>Microsoft Office PowerPoint</Application>
  <PresentationFormat>Widescreen</PresentationFormat>
  <Paragraphs>4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Miner Project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Kshirja Makar</dc:creator>
  <cp:lastModifiedBy>Kshirja Makar</cp:lastModifiedBy>
  <cp:revision>3</cp:revision>
  <dcterms:created xsi:type="dcterms:W3CDTF">2019-09-06T16:45:41Z</dcterms:created>
  <dcterms:modified xsi:type="dcterms:W3CDTF">2019-09-06T17:01:18Z</dcterms:modified>
</cp:coreProperties>
</file>

<file path=docProps/thumbnail.jpeg>
</file>